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90" d="100"/>
          <a:sy n="190" d="100"/>
        </p:scale>
        <p:origin x="-46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A574-7AC2-1442-8570-992D26A2BAEF}" type="datetimeFigureOut">
              <a:rPr lang="nl-NL" smtClean="0"/>
              <a:t>01-02-21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2562-036B-A140-8C1A-72D7BBDDD2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37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A574-7AC2-1442-8570-992D26A2BAEF}" type="datetimeFigureOut">
              <a:rPr lang="nl-NL" smtClean="0"/>
              <a:t>01-02-21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2562-036B-A140-8C1A-72D7BBDDD2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80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A574-7AC2-1442-8570-992D26A2BAEF}" type="datetimeFigureOut">
              <a:rPr lang="nl-NL" smtClean="0"/>
              <a:t>01-02-21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2562-036B-A140-8C1A-72D7BBDDD2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09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A574-7AC2-1442-8570-992D26A2BAEF}" type="datetimeFigureOut">
              <a:rPr lang="nl-NL" smtClean="0"/>
              <a:t>01-02-21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2562-036B-A140-8C1A-72D7BBDDD2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34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A574-7AC2-1442-8570-992D26A2BAEF}" type="datetimeFigureOut">
              <a:rPr lang="nl-NL" smtClean="0"/>
              <a:t>01-02-21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2562-036B-A140-8C1A-72D7BBDDD2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33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A574-7AC2-1442-8570-992D26A2BAEF}" type="datetimeFigureOut">
              <a:rPr lang="nl-NL" smtClean="0"/>
              <a:t>01-02-21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2562-036B-A140-8C1A-72D7BBDDD2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71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A574-7AC2-1442-8570-992D26A2BAEF}" type="datetimeFigureOut">
              <a:rPr lang="nl-NL" smtClean="0"/>
              <a:t>01-02-21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2562-036B-A140-8C1A-72D7BBDDD2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55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A574-7AC2-1442-8570-992D26A2BAEF}" type="datetimeFigureOut">
              <a:rPr lang="nl-NL" smtClean="0"/>
              <a:t>01-02-21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2562-036B-A140-8C1A-72D7BBDDD2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65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A574-7AC2-1442-8570-992D26A2BAEF}" type="datetimeFigureOut">
              <a:rPr lang="nl-NL" smtClean="0"/>
              <a:t>01-02-21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2562-036B-A140-8C1A-72D7BBDDD2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52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A574-7AC2-1442-8570-992D26A2BAEF}" type="datetimeFigureOut">
              <a:rPr lang="nl-NL" smtClean="0"/>
              <a:t>01-02-21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2562-036B-A140-8C1A-72D7BBDDD2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24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A574-7AC2-1442-8570-992D26A2BAEF}" type="datetimeFigureOut">
              <a:rPr lang="nl-NL" smtClean="0"/>
              <a:t>01-02-21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2562-036B-A140-8C1A-72D7BBDDD2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83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2A574-7AC2-1442-8570-992D26A2BAEF}" type="datetimeFigureOut">
              <a:rPr lang="nl-NL" smtClean="0"/>
              <a:t>01-02-21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62562-036B-A140-8C1A-72D7BBDDD2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83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01 Landsch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08"/>
            <a:ext cx="9145429" cy="51451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21680" y="1994157"/>
            <a:ext cx="3912117" cy="2101262"/>
          </a:xfrm>
        </p:spPr>
        <p:txBody>
          <a:bodyPr/>
          <a:lstStyle/>
          <a:p>
            <a:r>
              <a:rPr lang="nl-NL" sz="4000" dirty="0" smtClean="0">
                <a:solidFill>
                  <a:schemeClr val="bg2"/>
                </a:solidFill>
              </a:rPr>
              <a:t>Titel</a:t>
            </a:r>
            <a:endParaRPr lang="nl-NL" sz="4000" dirty="0">
              <a:solidFill>
                <a:schemeClr val="bg2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8864" y="4187221"/>
            <a:ext cx="4202848" cy="800723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chemeClr val="accent4"/>
                </a:solidFill>
              </a:rPr>
              <a:t>Door: </a:t>
            </a:r>
            <a:endParaRPr lang="nl-NL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77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907704" y="48351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1"/>
                </a:solidFill>
              </a:rPr>
              <a:t>Kop</a:t>
            </a:r>
            <a:endParaRPr lang="nl-NL" sz="36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07704" y="141962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Inhoudstekst</a:t>
            </a:r>
            <a:endParaRPr lang="nl-NL" dirty="0"/>
          </a:p>
        </p:txBody>
      </p:sp>
      <p:pic>
        <p:nvPicPr>
          <p:cNvPr id="3" name="Afbeelding 2" descr="10 Slide_vra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1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907704" y="48351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1"/>
                </a:solidFill>
              </a:rPr>
              <a:t>Kop</a:t>
            </a:r>
            <a:endParaRPr lang="nl-NL" sz="36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07704" y="141962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Inhoudstekst</a:t>
            </a:r>
            <a:endParaRPr lang="nl-NL" dirty="0"/>
          </a:p>
        </p:txBody>
      </p:sp>
      <p:pic>
        <p:nvPicPr>
          <p:cNvPr id="4" name="Afbeelding 3" descr="11 Slide_algem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1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0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907704" y="48351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1"/>
                </a:solidFill>
              </a:rPr>
              <a:t>Kop</a:t>
            </a:r>
            <a:endParaRPr lang="nl-NL" sz="36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07704" y="141962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Inhoudstekst</a:t>
            </a:r>
            <a:endParaRPr lang="nl-NL" dirty="0"/>
          </a:p>
        </p:txBody>
      </p:sp>
      <p:pic>
        <p:nvPicPr>
          <p:cNvPr id="2" name="Afbeelding 1" descr="12 Slide_blan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1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5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 Slide_blan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108" cy="5143500"/>
          </a:xfrm>
          <a:prstGeom prst="rect">
            <a:avLst/>
          </a:prstGeom>
        </p:spPr>
      </p:pic>
      <p:pic>
        <p:nvPicPr>
          <p:cNvPr id="3" name="Afbeelding 2" descr="Slide f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08" y="-1"/>
            <a:ext cx="7714892" cy="51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0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907704" y="48351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1"/>
                </a:solidFill>
              </a:rPr>
              <a:t>Kop</a:t>
            </a:r>
            <a:endParaRPr lang="nl-NL" sz="36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07704" y="141962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Inhoudstekst</a:t>
            </a:r>
            <a:endParaRPr lang="nl-NL" dirty="0"/>
          </a:p>
        </p:txBody>
      </p:sp>
      <p:pic>
        <p:nvPicPr>
          <p:cNvPr id="3" name="Afbeelding 2" descr="13 Slide_ein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1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0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2 Slide inhou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28152" cy="514006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877001" y="464681"/>
            <a:ext cx="65797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Clr>
                <a:schemeClr val="accent1"/>
              </a:buClr>
              <a:buFont typeface="Arial"/>
              <a:buChar char="•"/>
            </a:pPr>
            <a:r>
              <a:rPr lang="nl-NL" dirty="0" smtClean="0"/>
              <a:t>1	</a:t>
            </a:r>
          </a:p>
          <a:p>
            <a:pPr indent="-285750">
              <a:buClr>
                <a:schemeClr val="accent1"/>
              </a:buClr>
              <a:buFont typeface="Arial"/>
              <a:buChar char="•"/>
            </a:pPr>
            <a:r>
              <a:rPr lang="nl-NL" dirty="0"/>
              <a:t>2</a:t>
            </a:r>
            <a:r>
              <a:rPr lang="nl-NL" dirty="0" smtClean="0"/>
              <a:t>	</a:t>
            </a:r>
          </a:p>
          <a:p>
            <a:pPr indent="-285750">
              <a:buClr>
                <a:schemeClr val="accent1"/>
              </a:buClr>
              <a:buFont typeface="Arial"/>
              <a:buChar char="•"/>
            </a:pPr>
            <a:r>
              <a:rPr lang="nl-NL" dirty="0" smtClean="0"/>
              <a:t>3	</a:t>
            </a:r>
          </a:p>
          <a:p>
            <a:pPr indent="-285750">
              <a:buClr>
                <a:schemeClr val="accent1"/>
              </a:buClr>
              <a:buFont typeface="Arial"/>
              <a:buChar char="•"/>
            </a:pPr>
            <a:r>
              <a:rPr lang="nl-NL" dirty="0" smtClean="0"/>
              <a:t>4</a:t>
            </a:r>
          </a:p>
          <a:p>
            <a:pPr indent="-285750">
              <a:buClr>
                <a:schemeClr val="accent1"/>
              </a:buClr>
              <a:buFont typeface="Arial"/>
              <a:buChar char="•"/>
            </a:pPr>
            <a:r>
              <a:rPr lang="nl-NL" dirty="0" smtClean="0"/>
              <a:t>5</a:t>
            </a:r>
          </a:p>
          <a:p>
            <a:pPr indent="-285750">
              <a:buClr>
                <a:schemeClr val="accent1"/>
              </a:buClr>
              <a:buFont typeface="Arial"/>
              <a:buChar char="•"/>
            </a:pPr>
            <a:r>
              <a:rPr lang="nl-NL" dirty="0" smtClean="0"/>
              <a:t>6</a:t>
            </a:r>
          </a:p>
          <a:p>
            <a:pPr indent="-285750">
              <a:buClr>
                <a:schemeClr val="accent1"/>
              </a:buClr>
              <a:buFont typeface="Arial"/>
              <a:buChar char="•"/>
            </a:pPr>
            <a:r>
              <a:rPr lang="nl-NL" dirty="0" smtClean="0"/>
              <a:t>7</a:t>
            </a:r>
          </a:p>
          <a:p>
            <a:pPr indent="-285750">
              <a:buClr>
                <a:schemeClr val="accent1"/>
              </a:buClr>
              <a:buFont typeface="Arial"/>
              <a:buChar char="•"/>
            </a:pPr>
            <a:r>
              <a:rPr lang="nl-NL" dirty="0" smtClean="0"/>
              <a:t>8</a:t>
            </a:r>
          </a:p>
          <a:p>
            <a:pPr indent="-285750">
              <a:buClr>
                <a:schemeClr val="accent1"/>
              </a:buClr>
              <a:buFont typeface="Arial"/>
              <a:buChar char="•"/>
            </a:pPr>
            <a:r>
              <a:rPr lang="nl-NL" dirty="0" smtClean="0"/>
              <a:t>9</a:t>
            </a:r>
          </a:p>
          <a:p>
            <a:pPr indent="-285750">
              <a:buClr>
                <a:schemeClr val="accent1"/>
              </a:buClr>
              <a:buFont typeface="Arial"/>
              <a:buChar char="•"/>
            </a:pPr>
            <a:r>
              <a:rPr lang="nl-NL" dirty="0" smtClean="0"/>
              <a:t>10</a:t>
            </a:r>
          </a:p>
          <a:p>
            <a:pPr indent="-285750">
              <a:buClr>
                <a:schemeClr val="accent1"/>
              </a:buClr>
              <a:buFont typeface="Arial"/>
              <a:buChar char="•"/>
            </a:pPr>
            <a:r>
              <a:rPr lang="nl-NL" dirty="0" smtClean="0"/>
              <a:t>11</a:t>
            </a:r>
          </a:p>
          <a:p>
            <a:pPr indent="-285750">
              <a:buClr>
                <a:schemeClr val="accent1"/>
              </a:buClr>
              <a:buFont typeface="Arial"/>
              <a:buChar char="•"/>
            </a:pPr>
            <a:r>
              <a:rPr lang="nl-NL" dirty="0" smtClean="0"/>
              <a:t>12</a:t>
            </a:r>
          </a:p>
          <a:p>
            <a:pPr indent="-285750">
              <a:buClr>
                <a:schemeClr val="accent1"/>
              </a:buClr>
              <a:buFont typeface="Arial"/>
              <a:buChar char="•"/>
            </a:pPr>
            <a:r>
              <a:rPr lang="nl-NL" dirty="0" smtClean="0"/>
              <a:t>13</a:t>
            </a:r>
          </a:p>
          <a:p>
            <a:pPr indent="-285750">
              <a:buClr>
                <a:schemeClr val="accent1"/>
              </a:buClr>
              <a:buFont typeface="Arial"/>
              <a:buChar char="•"/>
            </a:pPr>
            <a:r>
              <a:rPr lang="nl-NL" dirty="0" smtClean="0"/>
              <a:t>14	</a:t>
            </a:r>
          </a:p>
          <a:p>
            <a:pPr indent="-285750">
              <a:buClr>
                <a:schemeClr val="accent1"/>
              </a:buClr>
              <a:buFont typeface="Arial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649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3 Thema over AS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29107" cy="5143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907704" y="48351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1"/>
                </a:solidFill>
              </a:rPr>
              <a:t>Kop</a:t>
            </a:r>
            <a:endParaRPr lang="nl-NL" sz="36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07704" y="141962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Inhoudstekst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478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907704" y="48351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1"/>
                </a:solidFill>
              </a:rPr>
              <a:t>Kop</a:t>
            </a:r>
            <a:endParaRPr lang="nl-NL" sz="36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07704" y="141962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Inhoudstekst</a:t>
            </a:r>
            <a:endParaRPr lang="nl-NL" dirty="0"/>
          </a:p>
        </p:txBody>
      </p:sp>
      <p:pic>
        <p:nvPicPr>
          <p:cNvPr id="3" name="Afbeelding 2" descr="04 Thema g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1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5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907704" y="48351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1"/>
                </a:solidFill>
              </a:rPr>
              <a:t>Kop</a:t>
            </a:r>
            <a:endParaRPr lang="nl-NL" sz="36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07704" y="141962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Inhoudstekst</a:t>
            </a:r>
            <a:endParaRPr lang="nl-NL" dirty="0"/>
          </a:p>
        </p:txBody>
      </p:sp>
      <p:pic>
        <p:nvPicPr>
          <p:cNvPr id="2" name="Afbeelding 1" descr="05 Thema me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1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0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907704" y="48351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1"/>
                </a:solidFill>
              </a:rPr>
              <a:t>Kop</a:t>
            </a:r>
            <a:endParaRPr lang="nl-NL" sz="36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07704" y="141962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Inhoudstekst</a:t>
            </a:r>
            <a:endParaRPr lang="nl-NL" dirty="0"/>
          </a:p>
        </p:txBody>
      </p:sp>
      <p:pic>
        <p:nvPicPr>
          <p:cNvPr id="3" name="Afbeelding 2" descr="06 Thema natu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1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907704" y="48351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1"/>
                </a:solidFill>
              </a:rPr>
              <a:t>Kop</a:t>
            </a:r>
            <a:endParaRPr lang="nl-NL" sz="36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07704" y="141962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Inhoudstekst</a:t>
            </a:r>
            <a:endParaRPr lang="nl-NL" dirty="0"/>
          </a:p>
        </p:txBody>
      </p:sp>
      <p:pic>
        <p:nvPicPr>
          <p:cNvPr id="2" name="Afbeelding 1" descr="07 Thema klima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1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0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907704" y="48351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1"/>
                </a:solidFill>
              </a:rPr>
              <a:t>Kop</a:t>
            </a:r>
            <a:endParaRPr lang="nl-NL" sz="36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07704" y="141962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Inhoudstekst</a:t>
            </a:r>
            <a:endParaRPr lang="nl-NL" dirty="0"/>
          </a:p>
        </p:txBody>
      </p:sp>
      <p:pic>
        <p:nvPicPr>
          <p:cNvPr id="3" name="Afbeelding 2" descr="08 Slide_t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86"/>
            <a:ext cx="1428445" cy="514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907704" y="48351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1"/>
                </a:solidFill>
              </a:rPr>
              <a:t>Kop</a:t>
            </a:r>
            <a:endParaRPr lang="nl-NL" sz="36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07704" y="141962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Inhoudstekst</a:t>
            </a:r>
            <a:endParaRPr lang="nl-NL" dirty="0"/>
          </a:p>
        </p:txBody>
      </p:sp>
      <p:pic>
        <p:nvPicPr>
          <p:cNvPr id="2" name="Afbeelding 1" descr="09 Slide_weetj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1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1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2">
      <a:dk1>
        <a:sysClr val="windowText" lastClr="000000"/>
      </a:dk1>
      <a:lt1>
        <a:sysClr val="window" lastClr="FFFFFF"/>
      </a:lt1>
      <a:dk2>
        <a:srgbClr val="7B1230"/>
      </a:dk2>
      <a:lt2>
        <a:srgbClr val="FDF3E5"/>
      </a:lt2>
      <a:accent1>
        <a:srgbClr val="F0533D"/>
      </a:accent1>
      <a:accent2>
        <a:srgbClr val="40B192"/>
      </a:accent2>
      <a:accent3>
        <a:srgbClr val="F79746"/>
      </a:accent3>
      <a:accent4>
        <a:srgbClr val="F0D37B"/>
      </a:accent4>
      <a:accent5>
        <a:srgbClr val="636A50"/>
      </a:accent5>
      <a:accent6>
        <a:srgbClr val="5756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26</Words>
  <Application>Microsoft Macintosh PowerPoint</Application>
  <PresentationFormat>Diavoorstelling (16:9)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Titel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Katja Visser</dc:creator>
  <cp:lastModifiedBy>Katja Visser</cp:lastModifiedBy>
  <cp:revision>14</cp:revision>
  <dcterms:created xsi:type="dcterms:W3CDTF">2020-12-30T08:53:30Z</dcterms:created>
  <dcterms:modified xsi:type="dcterms:W3CDTF">2021-02-01T15:45:39Z</dcterms:modified>
</cp:coreProperties>
</file>